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087"/>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5897" autoAdjust="0"/>
  </p:normalViewPr>
  <p:slideViewPr>
    <p:cSldViewPr snapToGrid="0" snapToObjects="1" showGuides="1">
      <p:cViewPr varScale="1">
        <p:scale>
          <a:sx n="29" d="100"/>
          <a:sy n="29" d="100"/>
        </p:scale>
        <p:origin x="3952" y="28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3/27/24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2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4"/>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5"/>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CONF-SEML</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05D43C82-D5CA-8C85-7D86-C973B6B411C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44836" y="850762"/>
            <a:ext cx="2082564" cy="2413714"/>
          </a:xfrm>
          <a:prstGeom prst="rect">
            <a:avLst/>
          </a:prstGeom>
        </p:spPr>
      </p:pic>
      <p:sp>
        <p:nvSpPr>
          <p:cNvPr id="5" name="文本框 4">
            <a:extLst>
              <a:ext uri="{FF2B5EF4-FFF2-40B4-BE49-F238E27FC236}">
                <a16:creationId xmlns:a16="http://schemas.microsoft.com/office/drawing/2014/main" id="{09983B99-14F4-0136-2961-D04B8CE084E0}"/>
              </a:ext>
            </a:extLst>
          </p:cNvPr>
          <p:cNvSpPr txBox="1"/>
          <p:nvPr userDrawn="1"/>
        </p:nvSpPr>
        <p:spPr>
          <a:xfrm>
            <a:off x="179146" y="3367200"/>
            <a:ext cx="4031653" cy="400110"/>
          </a:xfrm>
          <a:prstGeom prst="rect">
            <a:avLst/>
          </a:prstGeom>
          <a:noFill/>
        </p:spPr>
        <p:txBody>
          <a:bodyPr wrap="square" rtlCol="0">
            <a:spAutoFit/>
          </a:bodyPr>
          <a:lstStyle/>
          <a:p>
            <a:pPr algn="ctr">
              <a:buFont typeface="+mj-lt"/>
              <a:buNone/>
            </a:pPr>
            <a:r>
              <a:rPr lang="en-US" altLang="zh-CN" sz="2000" b="0" i="0" dirty="0">
                <a:solidFill>
                  <a:srgbClr val="D8B087"/>
                </a:solidFill>
                <a:effectLst/>
                <a:latin typeface="Century Gothic" panose="020B0502020202020204" pitchFamily="34" charset="0"/>
              </a:rPr>
              <a:t>Workshop</a:t>
            </a:r>
            <a:r>
              <a:rPr lang="zh-CN" altLang="en-US" sz="2000" b="0" i="0" dirty="0">
                <a:solidFill>
                  <a:srgbClr val="D8B087"/>
                </a:solidFill>
                <a:effectLst/>
                <a:latin typeface="Century Gothic" panose="020B0502020202020204" pitchFamily="34" charset="0"/>
              </a:rPr>
              <a:t>｜</a:t>
            </a:r>
            <a:r>
              <a:rPr lang="en-US" altLang="zh-CN" sz="2000" b="0" i="0" dirty="0">
                <a:solidFill>
                  <a:srgbClr val="D8B087"/>
                </a:solidFill>
                <a:effectLst/>
                <a:latin typeface="Century Gothic" panose="020B0502020202020204" pitchFamily="34" charset="0"/>
              </a:rPr>
              <a:t>Abu Dhabi</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60</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Edward Liu</cp:lastModifiedBy>
  <cp:revision>15</cp:revision>
  <dcterms:created xsi:type="dcterms:W3CDTF">2023-06-27T02:26:40Z</dcterms:created>
  <dcterms:modified xsi:type="dcterms:W3CDTF">2024-03-27T04:49:26Z</dcterms:modified>
  <cp:category>Research poster templates </cp:category>
</cp:coreProperties>
</file>